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418673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54508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139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2710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22044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92688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20783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3920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78843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8074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90502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4201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848174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73397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40742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765681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62311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9563171-A48B-49D2-B56F-BA1AA4A1772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4D0A8-9096-4F0C-A064-475818D2FD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656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828636"/>
          </a:xfrm>
        </p:spPr>
        <p:txBody>
          <a:bodyPr/>
          <a:lstStyle/>
          <a:p>
            <a:r>
              <a:rPr lang="it-IT" dirty="0" err="1" smtClean="0"/>
              <a:t>Jourubuz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54955" y="4276437"/>
            <a:ext cx="8825658" cy="861420"/>
          </a:xfrm>
        </p:spPr>
        <p:txBody>
          <a:bodyPr/>
          <a:lstStyle/>
          <a:p>
            <a:r>
              <a:rPr lang="it-IT" dirty="0" smtClean="0"/>
              <a:t>Mattia Minotti, Edoardo </a:t>
            </a:r>
            <a:r>
              <a:rPr lang="it-IT" dirty="0" err="1" smtClean="0"/>
              <a:t>Sireci</a:t>
            </a:r>
            <a:r>
              <a:rPr lang="it-IT" dirty="0" smtClean="0"/>
              <a:t>, Apuzzo Cristian e </a:t>
            </a:r>
            <a:r>
              <a:rPr lang="it-IT" dirty="0" err="1" smtClean="0"/>
              <a:t>D’alessandro</a:t>
            </a:r>
            <a:r>
              <a:rPr lang="it-IT" dirty="0" smtClean="0"/>
              <a:t> Davide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926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progetto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698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Funzioni mancanti:</a:t>
            </a:r>
          </a:p>
          <a:p>
            <a:pPr>
              <a:buFontTx/>
              <a:buChar char="-"/>
            </a:pPr>
            <a:r>
              <a:rPr lang="it-IT" dirty="0" smtClean="0"/>
              <a:t>Salvataggio corretto su file</a:t>
            </a:r>
          </a:p>
          <a:p>
            <a:pPr>
              <a:buFontTx/>
              <a:buChar char="-"/>
            </a:pPr>
            <a:r>
              <a:rPr lang="it-IT" dirty="0" smtClean="0"/>
              <a:t>Grafica adattabile dei cataloghi</a:t>
            </a:r>
          </a:p>
          <a:p>
            <a:pPr>
              <a:buFontTx/>
              <a:buChar char="-"/>
            </a:pPr>
            <a:r>
              <a:rPr lang="it-IT" dirty="0" smtClean="0"/>
              <a:t>Ricarica dei giornali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Funzioni aggiungibili </a:t>
            </a:r>
            <a:r>
              <a:rPr lang="it-IT" smtClean="0"/>
              <a:t>in futuro(MAY</a:t>
            </a:r>
            <a:r>
              <a:rPr lang="it-IT" dirty="0" smtClean="0"/>
              <a:t>):</a:t>
            </a:r>
          </a:p>
          <a:p>
            <a:pPr>
              <a:buFontTx/>
              <a:buChar char="-"/>
            </a:pPr>
            <a:r>
              <a:rPr lang="it-IT" dirty="0" smtClean="0"/>
              <a:t>Creazione giornale da parte dell’utente</a:t>
            </a:r>
          </a:p>
          <a:p>
            <a:pPr>
              <a:buFontTx/>
              <a:buChar char="-"/>
            </a:pPr>
            <a:r>
              <a:rPr lang="it-IT" dirty="0" smtClean="0"/>
              <a:t>Salvataggio dei cataloghi tra i preferiti</a:t>
            </a:r>
          </a:p>
          <a:p>
            <a:pPr>
              <a:buFontTx/>
              <a:buChar char="-"/>
            </a:pPr>
            <a:r>
              <a:rPr lang="it-IT" dirty="0" smtClean="0"/>
              <a:t>Ricerca giornali</a:t>
            </a:r>
          </a:p>
          <a:p>
            <a:pPr>
              <a:buFontTx/>
              <a:buChar char="-"/>
            </a:pPr>
            <a:r>
              <a:rPr lang="it-IT" dirty="0" smtClean="0"/>
              <a:t>Implementazione PHP per più facile gestione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79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L’idea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6111" y="3425480"/>
            <a:ext cx="8946541" cy="3043381"/>
          </a:xfrm>
        </p:spPr>
        <p:txBody>
          <a:bodyPr/>
          <a:lstStyle/>
          <a:p>
            <a:pPr>
              <a:buFontTx/>
              <a:buChar char="-"/>
            </a:pPr>
            <a:r>
              <a:rPr lang="it-IT" dirty="0" smtClean="0"/>
              <a:t>Semplice e veloce da realizzare</a:t>
            </a:r>
          </a:p>
          <a:p>
            <a:pPr>
              <a:buFontTx/>
              <a:buChar char="-"/>
            </a:pPr>
            <a:r>
              <a:rPr lang="it-IT" dirty="0" smtClean="0"/>
              <a:t>Elegante ed innovativa</a:t>
            </a:r>
          </a:p>
          <a:p>
            <a:pPr>
              <a:buFontTx/>
              <a:buChar char="-"/>
            </a:pPr>
            <a:r>
              <a:rPr lang="it-IT" dirty="0" smtClean="0"/>
              <a:t>Facile da dividere in demo per mostrare i progressi</a:t>
            </a:r>
          </a:p>
          <a:p>
            <a:pPr>
              <a:buFontTx/>
              <a:buChar char="-"/>
            </a:pPr>
            <a:r>
              <a:rPr lang="it-IT" dirty="0" smtClean="0"/>
              <a:t>Migliorabile, con molte funzioni aggiuntive pronte ad essere implementate 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18" y="264470"/>
            <a:ext cx="5405341" cy="374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72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L’idea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6111" y="129555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Il sito cambia diversi stili grafici e funzioni inizialmente: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61" y="452718"/>
            <a:ext cx="1712166" cy="304385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" y="1975858"/>
            <a:ext cx="3250384" cy="182834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39" y="1985306"/>
            <a:ext cx="2887847" cy="268991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"/>
          <a:stretch/>
        </p:blipFill>
        <p:spPr>
          <a:xfrm>
            <a:off x="2734053" y="4948744"/>
            <a:ext cx="6858599" cy="167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0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sito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17875" y="1853248"/>
            <a:ext cx="4650943" cy="4195481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Funzioni principali:</a:t>
            </a:r>
          </a:p>
          <a:p>
            <a:pPr>
              <a:buFontTx/>
              <a:buChar char="-"/>
            </a:pPr>
            <a:r>
              <a:rPr lang="it-IT" dirty="0" smtClean="0"/>
              <a:t>Salvataggio dati della sessione </a:t>
            </a:r>
          </a:p>
          <a:p>
            <a:pPr>
              <a:buFontTx/>
              <a:buChar char="-"/>
            </a:pPr>
            <a:r>
              <a:rPr lang="it-IT" dirty="0" smtClean="0"/>
              <a:t>Visualizzazione di giornali</a:t>
            </a:r>
          </a:p>
          <a:p>
            <a:pPr>
              <a:buFontTx/>
              <a:buChar char="-"/>
            </a:pPr>
            <a:r>
              <a:rPr lang="it-IT" dirty="0" smtClean="0"/>
              <a:t>Raccomandati personalizzati</a:t>
            </a:r>
          </a:p>
          <a:p>
            <a:pPr>
              <a:buFontTx/>
              <a:buChar char="-"/>
            </a:pPr>
            <a:r>
              <a:rPr lang="it-IT" dirty="0" smtClean="0"/>
              <a:t>Modifica della lingua</a:t>
            </a:r>
          </a:p>
          <a:p>
            <a:pPr>
              <a:buFontTx/>
              <a:buChar char="-"/>
            </a:pP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2" y="452718"/>
            <a:ext cx="4688946" cy="219305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873" y="2922433"/>
            <a:ext cx="4256536" cy="199303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46" y="4175616"/>
            <a:ext cx="5244738" cy="24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58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sito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40075" y="3088965"/>
            <a:ext cx="3154652" cy="54250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Salvataggio dei dati: 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5" b="54605"/>
          <a:stretch/>
        </p:blipFill>
        <p:spPr>
          <a:xfrm>
            <a:off x="7601528" y="4867182"/>
            <a:ext cx="3937471" cy="157056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3" t="17559" r="29385" b="6460"/>
          <a:stretch/>
        </p:blipFill>
        <p:spPr>
          <a:xfrm>
            <a:off x="6289964" y="452718"/>
            <a:ext cx="3398982" cy="357447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40075" y="3708523"/>
            <a:ext cx="5865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smtClean="0"/>
              <a:t>L’utente inserisce username e password</a:t>
            </a:r>
          </a:p>
          <a:p>
            <a:pPr marL="285750" indent="-285750">
              <a:buFontTx/>
              <a:buChar char="-"/>
            </a:pPr>
            <a:r>
              <a:rPr lang="it-IT" dirty="0" smtClean="0"/>
              <a:t>L’utente decide se accedere o registrarsi</a:t>
            </a:r>
          </a:p>
          <a:p>
            <a:pPr marL="285750" indent="-285750">
              <a:buFontTx/>
              <a:buChar char="-"/>
            </a:pPr>
            <a:r>
              <a:rPr lang="it-IT" dirty="0" smtClean="0"/>
              <a:t>Il sito controlla il file e decide se l’utente esiste</a:t>
            </a:r>
          </a:p>
          <a:p>
            <a:pPr marL="285750" indent="-285750">
              <a:buFontTx/>
              <a:buChar char="-"/>
            </a:pPr>
            <a:r>
              <a:rPr lang="it-IT" dirty="0" smtClean="0"/>
              <a:t>Il sito passa al catalogo dei giornali se l’utente ha acceduto o si è registrato correttamente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7247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sito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87857" y="1310748"/>
            <a:ext cx="4664798" cy="542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Visualizzazione dei giornali: 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0076" y="1815698"/>
            <a:ext cx="5449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smtClean="0"/>
              <a:t>Il sito mostra diversi cataloghi di giornali all’utente</a:t>
            </a:r>
          </a:p>
          <a:p>
            <a:pPr marL="285750" indent="-285750">
              <a:buFontTx/>
              <a:buChar char="-"/>
            </a:pPr>
            <a:r>
              <a:rPr lang="it-IT" dirty="0" smtClean="0"/>
              <a:t>Entrando in un catalogo si può decidere tra più giornali </a:t>
            </a:r>
          </a:p>
          <a:p>
            <a:pPr marL="285750" indent="-285750">
              <a:buFontTx/>
              <a:buChar char="-"/>
            </a:pPr>
            <a:r>
              <a:rPr lang="it-IT" dirty="0" smtClean="0"/>
              <a:t>Scegliendo un giornale il sito mostrerà il giornale completo con un lettore PDF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9" t="14964" r="22957" b="7351"/>
          <a:stretch/>
        </p:blipFill>
        <p:spPr>
          <a:xfrm>
            <a:off x="7139709" y="3446391"/>
            <a:ext cx="4791560" cy="323511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14572" r="4775" b="502"/>
          <a:stretch/>
        </p:blipFill>
        <p:spPr>
          <a:xfrm>
            <a:off x="6635523" y="300632"/>
            <a:ext cx="5428839" cy="238715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r="1377" b="4182"/>
          <a:stretch/>
        </p:blipFill>
        <p:spPr>
          <a:xfrm>
            <a:off x="222292" y="4433454"/>
            <a:ext cx="5737230" cy="2174165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>
            <a:off x="11231419" y="2850155"/>
            <a:ext cx="0" cy="48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 flipV="1">
            <a:off x="6132945" y="5310909"/>
            <a:ext cx="868219" cy="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6576024" y="-22579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Visualizzazione cataloghi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6635523" y="3007173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Visualizzazione catalogo nel dettaglio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222292" y="4064122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Visualizzazione giornale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0791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sito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98923" y="1310748"/>
            <a:ext cx="4110616" cy="542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Raccomandati personalizzati: 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50270" y="1719541"/>
            <a:ext cx="5865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sito salva le preferenze dell’utente (modificabili nelle impostazioni) e mostra giornali raccomandati in base ai dati inseriti.</a:t>
            </a:r>
          </a:p>
          <a:p>
            <a:endParaRPr lang="it-IT" dirty="0"/>
          </a:p>
          <a:p>
            <a:r>
              <a:rPr lang="it-IT" dirty="0" smtClean="0"/>
              <a:t>Il sito sceglie i giornali raccomandati in base alle preferenze del giornale stesso (salvate su file)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9" t="14964" r="23875" b="6764"/>
          <a:stretch/>
        </p:blipFill>
        <p:spPr>
          <a:xfrm>
            <a:off x="7070470" y="273419"/>
            <a:ext cx="4536635" cy="3200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49" y="3547757"/>
            <a:ext cx="4474334" cy="3091518"/>
          </a:xfrm>
          <a:prstGeom prst="rect">
            <a:avLst/>
          </a:prstGeom>
        </p:spPr>
      </p:pic>
      <p:cxnSp>
        <p:nvCxnSpPr>
          <p:cNvPr id="10" name="Connettore 2 9"/>
          <p:cNvCxnSpPr/>
          <p:nvPr/>
        </p:nvCxnSpPr>
        <p:spPr>
          <a:xfrm flipH="1">
            <a:off x="5964780" y="3473867"/>
            <a:ext cx="860893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5900125" y="6105236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Preferenze:</a:t>
            </a:r>
          </a:p>
          <a:p>
            <a:r>
              <a:rPr lang="it-IT" dirty="0" smtClean="0"/>
              <a:t>Tennis, Cibo, Golf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7097468" y="3497455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Preferenze:</a:t>
            </a:r>
          </a:p>
          <a:p>
            <a:r>
              <a:rPr lang="it-IT" dirty="0" smtClean="0"/>
              <a:t>Sport, Videogiochi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433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sito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03312" y="2052918"/>
            <a:ext cx="4650943" cy="4195481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Modifica della lingua: </a:t>
            </a:r>
          </a:p>
          <a:p>
            <a:pPr marL="0" indent="0">
              <a:buNone/>
            </a:pPr>
            <a:r>
              <a:rPr lang="it-IT" dirty="0"/>
              <a:t>Il sito salva la lingua utilizzata dall’utente (modificabile nelle impostazioni) e mostra giornali con lingue diverse a seconda di quella inserita.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Il sito sceglie i giornali da mostrare leggendo in percorsi diversi (una cartella per lingua) il file contenente i dettagli dei giornali.</a:t>
            </a:r>
          </a:p>
          <a:p>
            <a:pPr>
              <a:buFontTx/>
              <a:buChar char="-"/>
            </a:pP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1" b="21838"/>
          <a:stretch/>
        </p:blipFill>
        <p:spPr>
          <a:xfrm>
            <a:off x="6163729" y="592071"/>
            <a:ext cx="5832524" cy="272202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 r="3466" b="20808"/>
          <a:stretch/>
        </p:blipFill>
        <p:spPr>
          <a:xfrm>
            <a:off x="6160699" y="3710150"/>
            <a:ext cx="5835554" cy="289848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6096000" y="209378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Italiano: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096000" y="3331524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Francese: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3247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progetto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it-IT" dirty="0" smtClean="0"/>
              <a:t>Tempistiche rispettate</a:t>
            </a:r>
          </a:p>
          <a:p>
            <a:pPr>
              <a:buFontTx/>
              <a:buChar char="-"/>
            </a:pPr>
            <a:r>
              <a:rPr lang="it-IT" dirty="0" smtClean="0"/>
              <a:t>Obbiettivi premessi raggiunti</a:t>
            </a:r>
          </a:p>
          <a:p>
            <a:pPr>
              <a:buFontTx/>
              <a:buChar char="-"/>
            </a:pPr>
            <a:r>
              <a:rPr lang="it-IT" dirty="0" smtClean="0"/>
              <a:t>Sito demo con funzioni minime correttamente creato</a:t>
            </a:r>
          </a:p>
          <a:p>
            <a:pPr>
              <a:buFontTx/>
              <a:buChar char="-"/>
            </a:pPr>
            <a:r>
              <a:rPr lang="it-IT" dirty="0" smtClean="0"/>
              <a:t>Documentazione minima del sito consegnata (seguendo indicazioni date)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25" y="452718"/>
            <a:ext cx="4427604" cy="196613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25" y="3917235"/>
            <a:ext cx="4342425" cy="253083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7"/>
          <a:stretch/>
        </p:blipFill>
        <p:spPr>
          <a:xfrm>
            <a:off x="787896" y="4794110"/>
            <a:ext cx="4560576" cy="13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3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</TotalTime>
  <Words>335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Ione</vt:lpstr>
      <vt:lpstr>Jourubuz</vt:lpstr>
      <vt:lpstr>L’idea </vt:lpstr>
      <vt:lpstr>L’idea</vt:lpstr>
      <vt:lpstr>Il sito</vt:lpstr>
      <vt:lpstr>Il sito</vt:lpstr>
      <vt:lpstr>Il sito</vt:lpstr>
      <vt:lpstr>Il sito</vt:lpstr>
      <vt:lpstr>Il sito</vt:lpstr>
      <vt:lpstr>Il progetto</vt:lpstr>
      <vt:lpstr>Il progetto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Jourubuz</dc:title>
  <dc:creator>Newer</dc:creator>
  <cp:lastModifiedBy>Newer</cp:lastModifiedBy>
  <cp:revision>13</cp:revision>
  <dcterms:created xsi:type="dcterms:W3CDTF">2022-12-04T14:38:29Z</dcterms:created>
  <dcterms:modified xsi:type="dcterms:W3CDTF">2022-12-05T14:57:38Z</dcterms:modified>
</cp:coreProperties>
</file>